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1" r:id="rId3"/>
    <p:sldId id="628" r:id="rId4"/>
    <p:sldId id="660" r:id="rId5"/>
    <p:sldId id="661" r:id="rId6"/>
    <p:sldId id="629" r:id="rId7"/>
    <p:sldId id="634" r:id="rId8"/>
    <p:sldId id="646" r:id="rId9"/>
    <p:sldId id="647" r:id="rId10"/>
    <p:sldId id="635" r:id="rId11"/>
    <p:sldId id="662" r:id="rId12"/>
    <p:sldId id="630" r:id="rId13"/>
    <p:sldId id="631" r:id="rId14"/>
    <p:sldId id="638" r:id="rId15"/>
    <p:sldId id="637" r:id="rId16"/>
    <p:sldId id="636" r:id="rId17"/>
    <p:sldId id="632" r:id="rId18"/>
    <p:sldId id="276" r:id="rId19"/>
    <p:sldId id="639" r:id="rId20"/>
    <p:sldId id="641" r:id="rId21"/>
    <p:sldId id="648" r:id="rId22"/>
    <p:sldId id="649" r:id="rId23"/>
  </p:sldIdLst>
  <p:sldSz cx="12192635" cy="6858000"/>
  <p:notesSz cx="7103745" cy="10234295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8F1D22"/>
    <a:srgbClr val="F5F7F9"/>
    <a:srgbClr val="083F93"/>
    <a:srgbClr val="00A0E9"/>
    <a:srgbClr val="014099"/>
    <a:srgbClr val="152534"/>
    <a:srgbClr val="C00000"/>
    <a:srgbClr val="DFDD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9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83" y="365125"/>
            <a:ext cx="10516635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2" y="1709738"/>
            <a:ext cx="1051663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2" y="4589463"/>
            <a:ext cx="1051663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83" y="1825625"/>
            <a:ext cx="518211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808" y="1825625"/>
            <a:ext cx="518211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365125"/>
            <a:ext cx="10516635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91" y="1778438"/>
            <a:ext cx="487405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91" y="2665379"/>
            <a:ext cx="487405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54" y="1778438"/>
            <a:ext cx="4898058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54" y="2665379"/>
            <a:ext cx="4898058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416575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98" y="457201"/>
            <a:ext cx="6172808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416575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59" y="365125"/>
            <a:ext cx="2629159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83" y="365125"/>
            <a:ext cx="7735062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83" y="365125"/>
            <a:ext cx="10516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83" y="1825625"/>
            <a:ext cx="105166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83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998" y="6356350"/>
            <a:ext cx="411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448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ags" Target="../tags/tag7.xml"/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3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ags" Target="../tags/tag4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3" Type="http://schemas.openxmlformats.org/officeDocument/2006/relationships/tags" Target="../tags/tag5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6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2B3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9415" y="3014028"/>
            <a:ext cx="377380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封面版式</a:t>
            </a:r>
            <a:endParaRPr lang="zh-CN" altLang="en-US" sz="4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未标题-2"/>
          <p:cNvPicPr>
            <a:picLocks noChangeAspect="1"/>
          </p:cNvPicPr>
          <p:nvPr/>
        </p:nvPicPr>
        <p:blipFill>
          <a:blip r:embed="rId1"/>
          <a:srcRect l="25140"/>
          <a:stretch>
            <a:fillRect/>
          </a:stretch>
        </p:blipFill>
        <p:spPr>
          <a:xfrm>
            <a:off x="0" y="3510915"/>
            <a:ext cx="5634990" cy="334708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10210" y="520065"/>
            <a:ext cx="150241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</a:t>
            </a:r>
            <a:endParaRPr lang="en-US" altLang="zh-CN" sz="32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en-US" altLang="zh-CN" sz="2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ontents</a:t>
            </a:r>
            <a:endParaRPr lang="zh-CN" altLang="en-US" sz="2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394585" y="520065"/>
            <a:ext cx="2209800" cy="5806440"/>
            <a:chOff x="3691" y="819"/>
            <a:chExt cx="3480" cy="9144"/>
          </a:xfrm>
        </p:grpSpPr>
        <p:pic>
          <p:nvPicPr>
            <p:cNvPr id="3" name="图片 2" descr="WechatIMG16"/>
            <p:cNvPicPr>
              <a:picLocks noChangeAspect="1"/>
            </p:cNvPicPr>
            <p:nvPr/>
          </p:nvPicPr>
          <p:blipFill>
            <a:blip r:embed="rId2"/>
            <a:srcRect l="46043" r="32556"/>
            <a:stretch>
              <a:fillRect/>
            </a:stretch>
          </p:blipFill>
          <p:spPr>
            <a:xfrm>
              <a:off x="3691" y="819"/>
              <a:ext cx="3480" cy="9145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3864" y="4319"/>
              <a:ext cx="1388" cy="121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4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01</a:t>
              </a:r>
              <a:endPara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849" y="5673"/>
              <a:ext cx="3016" cy="18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just"/>
              <a:r>
                <a:rPr lang="zh-CN" altLang="en-US" sz="17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标题标题标题标题</a:t>
              </a:r>
              <a:endParaRPr lang="en-US" altLang="zh-CN" sz="1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3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</a:t>
              </a:r>
              <a:endParaRPr lang="en-US" altLang="zh-CN" sz="1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3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xxxxxxxxxxxxxxxxxxxx</a:t>
              </a:r>
              <a:endParaRPr lang="en-US" altLang="zh-CN" sz="1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3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</a:t>
              </a:r>
              <a:endParaRPr lang="en-US" altLang="zh-CN" sz="1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3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xxxxxxxxxxxxxxxxxxxx</a:t>
              </a:r>
              <a:endParaRPr lang="en-US" altLang="zh-CN" sz="1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761230" y="520065"/>
            <a:ext cx="2209800" cy="5806440"/>
            <a:chOff x="3691" y="819"/>
            <a:chExt cx="3480" cy="9144"/>
          </a:xfrm>
        </p:grpSpPr>
        <p:pic>
          <p:nvPicPr>
            <p:cNvPr id="32" name="图片 31" descr="WechatIMG16"/>
            <p:cNvPicPr>
              <a:picLocks noChangeAspect="1"/>
            </p:cNvPicPr>
            <p:nvPr/>
          </p:nvPicPr>
          <p:blipFill>
            <a:blip r:embed="rId2"/>
            <a:srcRect l="46043" r="32556"/>
            <a:stretch>
              <a:fillRect/>
            </a:stretch>
          </p:blipFill>
          <p:spPr>
            <a:xfrm>
              <a:off x="3691" y="819"/>
              <a:ext cx="3480" cy="9145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3864" y="4319"/>
              <a:ext cx="1388" cy="121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4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01</a:t>
              </a:r>
              <a:endPara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849" y="5673"/>
              <a:ext cx="3016" cy="18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just"/>
              <a:r>
                <a:rPr lang="zh-CN" altLang="en-US" sz="17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标题标题标题标题</a:t>
              </a:r>
              <a:endParaRPr lang="en-US" altLang="zh-CN" sz="1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3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</a:t>
              </a:r>
              <a:endParaRPr lang="en-US" altLang="zh-CN" sz="1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3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xxxxxxxxxxxxxxxxxxxx</a:t>
              </a:r>
              <a:endParaRPr lang="en-US" altLang="zh-CN" sz="1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3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</a:t>
              </a:r>
              <a:endParaRPr lang="en-US" altLang="zh-CN" sz="1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3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xxxxxxxxxxxxxxxxxxxx</a:t>
              </a:r>
              <a:endParaRPr lang="en-US" altLang="zh-CN" sz="1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127875" y="520065"/>
            <a:ext cx="2209800" cy="5806440"/>
            <a:chOff x="3691" y="819"/>
            <a:chExt cx="3480" cy="9144"/>
          </a:xfrm>
        </p:grpSpPr>
        <p:pic>
          <p:nvPicPr>
            <p:cNvPr id="36" name="图片 35" descr="WechatIMG16"/>
            <p:cNvPicPr>
              <a:picLocks noChangeAspect="1"/>
            </p:cNvPicPr>
            <p:nvPr/>
          </p:nvPicPr>
          <p:blipFill>
            <a:blip r:embed="rId2"/>
            <a:srcRect l="46043" r="32556"/>
            <a:stretch>
              <a:fillRect/>
            </a:stretch>
          </p:blipFill>
          <p:spPr>
            <a:xfrm>
              <a:off x="3691" y="819"/>
              <a:ext cx="3480" cy="9145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3864" y="4319"/>
              <a:ext cx="1388" cy="121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4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01</a:t>
              </a:r>
              <a:endPara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849" y="5673"/>
              <a:ext cx="3016" cy="18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just"/>
              <a:r>
                <a:rPr lang="zh-CN" altLang="en-US" sz="17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标题标题标题标题</a:t>
              </a:r>
              <a:endParaRPr lang="en-US" altLang="zh-CN" sz="1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3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</a:t>
              </a:r>
              <a:endParaRPr lang="en-US" altLang="zh-CN" sz="1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3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xxxxxxxxxxxxxxxxxxxx</a:t>
              </a:r>
              <a:endParaRPr lang="en-US" altLang="zh-CN" sz="1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3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</a:t>
              </a:r>
              <a:endParaRPr lang="en-US" altLang="zh-CN" sz="1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3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xxxxxxxxxxxxxxxxxxxx</a:t>
              </a:r>
              <a:endParaRPr lang="en-US" altLang="zh-CN" sz="1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494520" y="520065"/>
            <a:ext cx="2209800" cy="5806440"/>
            <a:chOff x="3691" y="819"/>
            <a:chExt cx="3480" cy="9144"/>
          </a:xfrm>
        </p:grpSpPr>
        <p:pic>
          <p:nvPicPr>
            <p:cNvPr id="40" name="图片 39" descr="WechatIMG16"/>
            <p:cNvPicPr>
              <a:picLocks noChangeAspect="1"/>
            </p:cNvPicPr>
            <p:nvPr/>
          </p:nvPicPr>
          <p:blipFill>
            <a:blip r:embed="rId2"/>
            <a:srcRect l="46043" r="32556"/>
            <a:stretch>
              <a:fillRect/>
            </a:stretch>
          </p:blipFill>
          <p:spPr>
            <a:xfrm>
              <a:off x="3691" y="819"/>
              <a:ext cx="3480" cy="9145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3864" y="4319"/>
              <a:ext cx="1388" cy="121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4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01</a:t>
              </a:r>
              <a:endPara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849" y="5673"/>
              <a:ext cx="3016" cy="18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just"/>
              <a:r>
                <a:rPr lang="zh-CN" altLang="en-US" sz="17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标题标题标题标题</a:t>
              </a:r>
              <a:endParaRPr lang="en-US" altLang="zh-CN" sz="1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3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</a:t>
              </a:r>
              <a:endParaRPr lang="en-US" altLang="zh-CN" sz="1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3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xxxxxxxxxxxxxxxxxxxx</a:t>
              </a:r>
              <a:endParaRPr lang="en-US" altLang="zh-CN" sz="1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3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</a:t>
              </a:r>
              <a:endParaRPr lang="en-US" altLang="zh-CN" sz="1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3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xxxxxxxxxxxxxxxxxxxx</a:t>
              </a:r>
              <a:endParaRPr lang="en-US" altLang="zh-CN" sz="1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437515" y="1612265"/>
            <a:ext cx="1859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备注：</a:t>
            </a:r>
            <a:endParaRPr lang="zh-CN" altLang="en-US" sz="12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可根据内容更换实际图片</a:t>
            </a:r>
            <a:endParaRPr lang="zh-CN" altLang="en-US" sz="12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/>
        </p:nvSpPr>
        <p:spPr>
          <a:xfrm>
            <a:off x="541655" y="596265"/>
            <a:ext cx="28924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</a:t>
            </a:r>
            <a:r>
              <a:rPr lang="en-US" altLang="zh-CN" sz="32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/C</a:t>
            </a:r>
            <a:r>
              <a:rPr lang="zh-CN" altLang="en-US" sz="32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ontents</a:t>
            </a:r>
            <a:endParaRPr lang="zh-CN" altLang="en-US" sz="32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未标题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4980" y="162560"/>
            <a:ext cx="2287905" cy="10172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79500" y="2323465"/>
            <a:ext cx="88138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4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01</a:t>
            </a:r>
            <a:endParaRPr lang="en-US" altLang="zh-CN" sz="4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2610" y="3030220"/>
            <a:ext cx="1915160" cy="1214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zh-CN" altLang="en-US" sz="17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标题标题标题标题</a:t>
            </a:r>
            <a:endParaRPr lang="en-US" altLang="zh-CN" sz="17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 descr="WechatIMG15"/>
          <p:cNvPicPr>
            <a:picLocks noChangeAspect="1"/>
          </p:cNvPicPr>
          <p:nvPr/>
        </p:nvPicPr>
        <p:blipFill>
          <a:blip r:embed="rId2"/>
          <a:srcRect r="30126"/>
          <a:stretch>
            <a:fillRect/>
          </a:stretch>
        </p:blipFill>
        <p:spPr>
          <a:xfrm>
            <a:off x="651510" y="4472940"/>
            <a:ext cx="1742440" cy="140335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70835" y="2323465"/>
            <a:ext cx="1915160" cy="3552825"/>
            <a:chOff x="4521" y="3659"/>
            <a:chExt cx="3016" cy="5595"/>
          </a:xfrm>
        </p:grpSpPr>
        <p:sp>
          <p:nvSpPr>
            <p:cNvPr id="20" name="文本框 19"/>
            <p:cNvSpPr txBox="1"/>
            <p:nvPr/>
          </p:nvSpPr>
          <p:spPr>
            <a:xfrm>
              <a:off x="5214" y="3659"/>
              <a:ext cx="1322" cy="121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4400" b="1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02</a:t>
              </a:r>
              <a:endParaRPr lang="en-US" altLang="zh-CN" sz="4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521" y="4772"/>
              <a:ext cx="3016" cy="191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just"/>
              <a:r>
                <a:rPr lang="zh-CN" altLang="en-US" sz="1700" b="1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标题标题标题标题</a:t>
              </a:r>
              <a:endParaRPr lang="en-US" altLang="zh-CN" sz="17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</a:t>
              </a:r>
              <a:endPara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</a:t>
              </a:r>
              <a:endPara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</a:t>
              </a:r>
              <a:endPara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</a:t>
              </a:r>
              <a:endPara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7" name="图片 6" descr="WechatIMG15"/>
            <p:cNvPicPr>
              <a:picLocks noChangeAspect="1"/>
            </p:cNvPicPr>
            <p:nvPr/>
          </p:nvPicPr>
          <p:blipFill>
            <a:blip r:embed="rId2"/>
            <a:srcRect r="30126"/>
            <a:stretch>
              <a:fillRect/>
            </a:stretch>
          </p:blipFill>
          <p:spPr>
            <a:xfrm>
              <a:off x="4657" y="7044"/>
              <a:ext cx="2744" cy="221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5170170" y="2323465"/>
            <a:ext cx="1915160" cy="3552825"/>
            <a:chOff x="8142" y="3659"/>
            <a:chExt cx="3016" cy="5595"/>
          </a:xfrm>
        </p:grpSpPr>
        <p:sp>
          <p:nvSpPr>
            <p:cNvPr id="26" name="文本框 25"/>
            <p:cNvSpPr txBox="1"/>
            <p:nvPr/>
          </p:nvSpPr>
          <p:spPr>
            <a:xfrm>
              <a:off x="8835" y="3659"/>
              <a:ext cx="1322" cy="121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4400" b="1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03</a:t>
              </a:r>
              <a:endParaRPr lang="en-US" altLang="zh-CN" sz="4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142" y="4772"/>
              <a:ext cx="3016" cy="191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just"/>
              <a:r>
                <a:rPr lang="zh-CN" altLang="en-US" sz="1700" b="1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标题标题标题标题</a:t>
              </a:r>
              <a:endParaRPr lang="en-US" altLang="zh-CN" sz="17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</a:t>
              </a:r>
              <a:endPara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</a:t>
              </a:r>
              <a:endPara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</a:t>
              </a:r>
              <a:endPara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</a:t>
              </a:r>
              <a:endPara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8" name="图片 7" descr="WechatIMG15"/>
            <p:cNvPicPr>
              <a:picLocks noChangeAspect="1"/>
            </p:cNvPicPr>
            <p:nvPr/>
          </p:nvPicPr>
          <p:blipFill>
            <a:blip r:embed="rId2"/>
            <a:srcRect r="30126"/>
            <a:stretch>
              <a:fillRect/>
            </a:stretch>
          </p:blipFill>
          <p:spPr>
            <a:xfrm>
              <a:off x="8316" y="7044"/>
              <a:ext cx="2744" cy="2210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7469505" y="2323465"/>
            <a:ext cx="1915160" cy="3552825"/>
            <a:chOff x="11763" y="3659"/>
            <a:chExt cx="3016" cy="5595"/>
          </a:xfrm>
        </p:grpSpPr>
        <p:sp>
          <p:nvSpPr>
            <p:cNvPr id="29" name="文本框 28"/>
            <p:cNvSpPr txBox="1"/>
            <p:nvPr/>
          </p:nvSpPr>
          <p:spPr>
            <a:xfrm>
              <a:off x="12456" y="3659"/>
              <a:ext cx="1322" cy="121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4400" b="1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04</a:t>
              </a:r>
              <a:endParaRPr lang="en-US" altLang="zh-CN" sz="4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1763" y="4772"/>
              <a:ext cx="3016" cy="191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just"/>
              <a:r>
                <a:rPr lang="zh-CN" altLang="en-US" sz="1700" b="1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标题标题标题标题</a:t>
              </a:r>
              <a:endParaRPr lang="en-US" altLang="zh-CN" sz="17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</a:t>
              </a:r>
              <a:endPara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</a:t>
              </a:r>
              <a:endPara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</a:t>
              </a:r>
              <a:endPara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</a:t>
              </a:r>
              <a:endPara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9" name="图片 8" descr="WechatIMG15"/>
            <p:cNvPicPr>
              <a:picLocks noChangeAspect="1"/>
            </p:cNvPicPr>
            <p:nvPr/>
          </p:nvPicPr>
          <p:blipFill>
            <a:blip r:embed="rId2"/>
            <a:srcRect r="30126"/>
            <a:stretch>
              <a:fillRect/>
            </a:stretch>
          </p:blipFill>
          <p:spPr>
            <a:xfrm>
              <a:off x="11941" y="7044"/>
              <a:ext cx="2744" cy="2210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768840" y="2323465"/>
            <a:ext cx="1915160" cy="3552825"/>
            <a:chOff x="15384" y="3659"/>
            <a:chExt cx="3016" cy="5595"/>
          </a:xfrm>
        </p:grpSpPr>
        <p:sp>
          <p:nvSpPr>
            <p:cNvPr id="32" name="文本框 31"/>
            <p:cNvSpPr txBox="1"/>
            <p:nvPr/>
          </p:nvSpPr>
          <p:spPr>
            <a:xfrm>
              <a:off x="16077" y="3659"/>
              <a:ext cx="1322" cy="121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4400" b="1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05</a:t>
              </a:r>
              <a:endParaRPr lang="en-US" altLang="zh-CN" sz="4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5384" y="4772"/>
              <a:ext cx="3016" cy="191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just"/>
              <a:r>
                <a:rPr lang="zh-CN" altLang="en-US" sz="1700" b="1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标题标题标题标题</a:t>
              </a:r>
              <a:endParaRPr lang="en-US" altLang="zh-CN" sz="17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</a:t>
              </a:r>
              <a:endPara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</a:t>
              </a:r>
              <a:endPara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</a:t>
              </a:r>
              <a:endPara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xxxxxxxxxxxxxxxxxxx</a:t>
              </a:r>
              <a:endPara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10" name="图片 9" descr="WechatIMG15"/>
            <p:cNvPicPr>
              <a:picLocks noChangeAspect="1"/>
            </p:cNvPicPr>
            <p:nvPr/>
          </p:nvPicPr>
          <p:blipFill>
            <a:blip r:embed="rId2"/>
            <a:srcRect r="30126"/>
            <a:stretch>
              <a:fillRect/>
            </a:stretch>
          </p:blipFill>
          <p:spPr>
            <a:xfrm>
              <a:off x="15541" y="7044"/>
              <a:ext cx="2744" cy="2210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607060" y="1321435"/>
            <a:ext cx="30276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备注：可根据内容更换实际图片</a:t>
            </a:r>
            <a:endParaRPr lang="zh-CN" altLang="en-US" sz="16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/>
        </p:nvSpPr>
        <p:spPr>
          <a:xfrm>
            <a:off x="649605" y="814705"/>
            <a:ext cx="28924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</a:t>
            </a:r>
            <a:r>
              <a:rPr lang="en-US" altLang="zh-CN" sz="32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/C</a:t>
            </a:r>
            <a:r>
              <a:rPr lang="zh-CN" altLang="en-US" sz="32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ontents</a:t>
            </a:r>
            <a:endParaRPr lang="zh-CN" altLang="en-US" sz="32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88935" y="761365"/>
            <a:ext cx="232410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01</a:t>
            </a:r>
            <a:endParaRPr lang="en-US" altLang="zh-CN" sz="4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altLang="en-US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目录标题目录标题目录标题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88935" y="1569085"/>
            <a:ext cx="303784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02</a:t>
            </a:r>
            <a:endParaRPr lang="en-US" altLang="zh-CN" sz="4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altLang="en-US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目录标题目录标题目录标题目录标题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88935" y="2376805"/>
            <a:ext cx="232410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4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altLang="en-US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目录标题目录标题目录标题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988935" y="3184525"/>
            <a:ext cx="303784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04</a:t>
            </a:r>
            <a:endParaRPr lang="en-US" altLang="zh-CN" sz="4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altLang="en-US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目录标题目录标题目录标题目录标题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988935" y="3992245"/>
            <a:ext cx="232410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8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05</a:t>
            </a:r>
            <a:endParaRPr lang="en-US" altLang="zh-CN" sz="4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altLang="en-US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目录标题目录标题目录标题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未标题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398270"/>
            <a:ext cx="11824970" cy="5259070"/>
          </a:xfrm>
          <a:prstGeom prst="rect">
            <a:avLst/>
          </a:prstGeom>
        </p:spPr>
      </p:pic>
      <p:pic>
        <p:nvPicPr>
          <p:cNvPr id="3" name="图片 2" descr="未标题-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30" y="4498340"/>
            <a:ext cx="12254865" cy="23596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WechatIMG16"/>
          <p:cNvPicPr>
            <a:picLocks noChangeAspect="1"/>
          </p:cNvPicPr>
          <p:nvPr/>
        </p:nvPicPr>
        <p:blipFill>
          <a:blip r:embed="rId1"/>
          <a:srcRect l="1981" t="1375" b="40078"/>
          <a:stretch>
            <a:fillRect/>
          </a:stretch>
        </p:blipFill>
        <p:spPr>
          <a:xfrm>
            <a:off x="0" y="2660015"/>
            <a:ext cx="12228195" cy="419671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23495" y="1468034"/>
            <a:ext cx="12251055" cy="1197746"/>
          </a:xfrm>
          <a:prstGeom prst="rect">
            <a:avLst/>
          </a:prstGeom>
          <a:solidFill>
            <a:srgbClr val="8F1D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134537" y="705259"/>
            <a:ext cx="8749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01</a:t>
            </a:r>
            <a:endParaRPr lang="en-US" altLang="zh-CN" sz="4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323891" y="705259"/>
            <a:ext cx="833379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02</a:t>
            </a:r>
            <a:endParaRPr lang="en-US" altLang="zh-CN" sz="4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471640" y="705259"/>
            <a:ext cx="833379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4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619388" y="705259"/>
            <a:ext cx="833379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04</a:t>
            </a:r>
            <a:endParaRPr lang="en-US" altLang="zh-CN" sz="4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767137" y="705259"/>
            <a:ext cx="833379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05</a:t>
            </a:r>
            <a:endParaRPr lang="en-US" altLang="zh-CN" sz="4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00428" y="1655261"/>
            <a:ext cx="1800402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目录标题目录标题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目录标题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840380" y="1655261"/>
            <a:ext cx="1800402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目录标题目录标题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目录标题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988128" y="1655261"/>
            <a:ext cx="1800402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目录标题目录标题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目录标题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135877" y="1655261"/>
            <a:ext cx="1800402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目录标题目录标题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目录标题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283625" y="1655261"/>
            <a:ext cx="1800402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目录标题目录标题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目录标题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2700433" y="1644544"/>
            <a:ext cx="0" cy="8340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4814140" y="1645175"/>
            <a:ext cx="0" cy="8340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6933521" y="1645175"/>
            <a:ext cx="0" cy="8340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9109637" y="1645175"/>
            <a:ext cx="0" cy="8340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2B3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904298" y="3014028"/>
            <a:ext cx="438404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版块页版式</a:t>
            </a:r>
            <a:endParaRPr lang="zh-CN" altLang="en-US" sz="4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矩形 22"/>
          <p:cNvSpPr/>
          <p:nvPr/>
        </p:nvSpPr>
        <p:spPr>
          <a:xfrm>
            <a:off x="2818765" y="0"/>
            <a:ext cx="1990725" cy="3122930"/>
          </a:xfrm>
          <a:prstGeom prst="rect">
            <a:avLst/>
          </a:prstGeom>
          <a:solidFill>
            <a:srgbClr val="8F1D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1" name="图片 20" descr="未标题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4980" y="327660"/>
            <a:ext cx="2287905" cy="101727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52500" y="2259965"/>
            <a:ext cx="88138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4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01</a:t>
            </a:r>
            <a:endParaRPr lang="en-US" altLang="zh-CN" sz="4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8000" y="3335020"/>
            <a:ext cx="209423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zh-CN" altLang="en-US" sz="15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标题名称标题名称标题</a:t>
            </a:r>
            <a:endParaRPr lang="zh-CN" altLang="en-US" sz="15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71805" y="3695065"/>
            <a:ext cx="216662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3347720" y="2259965"/>
            <a:ext cx="83947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02</a:t>
            </a:r>
            <a:endParaRPr lang="en-US" altLang="zh-CN" sz="4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793365" y="3335020"/>
            <a:ext cx="209423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zh-CN" altLang="en-US" sz="1500" b="1">
                <a:solidFill>
                  <a:srgbClr val="8F1D2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标题名称标题名称标题</a:t>
            </a:r>
            <a:endParaRPr lang="zh-CN" altLang="en-US" sz="1500" b="1">
              <a:solidFill>
                <a:srgbClr val="8F1D2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757170" y="3695065"/>
            <a:ext cx="216662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523230" y="2259965"/>
            <a:ext cx="88138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4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01</a:t>
            </a:r>
            <a:endParaRPr lang="en-US" altLang="zh-CN" sz="4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078730" y="3335020"/>
            <a:ext cx="209423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zh-CN" altLang="en-US" sz="15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标题名称标题名称标题</a:t>
            </a:r>
            <a:endParaRPr lang="zh-CN" altLang="en-US" sz="15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042535" y="3695065"/>
            <a:ext cx="216662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7808595" y="2259965"/>
            <a:ext cx="88138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4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01</a:t>
            </a:r>
            <a:endParaRPr lang="en-US" altLang="zh-CN" sz="4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364095" y="3335020"/>
            <a:ext cx="209423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zh-CN" altLang="en-US" sz="15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标题名称标题名称标题</a:t>
            </a:r>
            <a:endParaRPr lang="zh-CN" altLang="en-US" sz="15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7327900" y="3695065"/>
            <a:ext cx="216662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0093960" y="2259965"/>
            <a:ext cx="88138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4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01</a:t>
            </a:r>
            <a:endParaRPr lang="en-US" altLang="zh-CN" sz="4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9649460" y="3335020"/>
            <a:ext cx="209423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zh-CN" altLang="en-US" sz="15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标题名称标题名称标题</a:t>
            </a:r>
            <a:endParaRPr lang="zh-CN" altLang="en-US" sz="15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9613265" y="3695065"/>
            <a:ext cx="216662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</a:t>
            </a:r>
            <a:endParaRPr lang="en-US" altLang="zh-CN" sz="1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 descr="WechatIMG15"/>
          <p:cNvPicPr>
            <a:picLocks noChangeAspect="1"/>
          </p:cNvPicPr>
          <p:nvPr/>
        </p:nvPicPr>
        <p:blipFill>
          <a:blip r:embed="rId2"/>
          <a:srcRect r="30126"/>
          <a:stretch>
            <a:fillRect/>
          </a:stretch>
        </p:blipFill>
        <p:spPr>
          <a:xfrm>
            <a:off x="579755" y="4777740"/>
            <a:ext cx="1944370" cy="1565910"/>
          </a:xfrm>
          <a:prstGeom prst="rect">
            <a:avLst/>
          </a:prstGeom>
        </p:spPr>
      </p:pic>
      <p:pic>
        <p:nvPicPr>
          <p:cNvPr id="2" name="图片 1" descr="WechatIMG15"/>
          <p:cNvPicPr>
            <a:picLocks noChangeAspect="1"/>
          </p:cNvPicPr>
          <p:nvPr/>
        </p:nvPicPr>
        <p:blipFill>
          <a:blip r:embed="rId2"/>
          <a:srcRect r="30126"/>
          <a:stretch>
            <a:fillRect/>
          </a:stretch>
        </p:blipFill>
        <p:spPr>
          <a:xfrm>
            <a:off x="2868295" y="4777740"/>
            <a:ext cx="1944370" cy="1565910"/>
          </a:xfrm>
          <a:prstGeom prst="rect">
            <a:avLst/>
          </a:prstGeom>
        </p:spPr>
      </p:pic>
      <p:pic>
        <p:nvPicPr>
          <p:cNvPr id="3" name="图片 2" descr="WechatIMG15"/>
          <p:cNvPicPr>
            <a:picLocks noChangeAspect="1"/>
          </p:cNvPicPr>
          <p:nvPr/>
        </p:nvPicPr>
        <p:blipFill>
          <a:blip r:embed="rId2"/>
          <a:srcRect r="30126"/>
          <a:stretch>
            <a:fillRect/>
          </a:stretch>
        </p:blipFill>
        <p:spPr>
          <a:xfrm>
            <a:off x="5156835" y="4777740"/>
            <a:ext cx="1944370" cy="1565910"/>
          </a:xfrm>
          <a:prstGeom prst="rect">
            <a:avLst/>
          </a:prstGeom>
        </p:spPr>
      </p:pic>
      <p:pic>
        <p:nvPicPr>
          <p:cNvPr id="4" name="图片 3" descr="WechatIMG15"/>
          <p:cNvPicPr>
            <a:picLocks noChangeAspect="1"/>
          </p:cNvPicPr>
          <p:nvPr/>
        </p:nvPicPr>
        <p:blipFill>
          <a:blip r:embed="rId2"/>
          <a:srcRect r="30126"/>
          <a:stretch>
            <a:fillRect/>
          </a:stretch>
        </p:blipFill>
        <p:spPr>
          <a:xfrm>
            <a:off x="7445375" y="4777740"/>
            <a:ext cx="1944370" cy="1565910"/>
          </a:xfrm>
          <a:prstGeom prst="rect">
            <a:avLst/>
          </a:prstGeom>
        </p:spPr>
      </p:pic>
      <p:pic>
        <p:nvPicPr>
          <p:cNvPr id="5" name="图片 4" descr="WechatIMG15"/>
          <p:cNvPicPr>
            <a:picLocks noChangeAspect="1"/>
          </p:cNvPicPr>
          <p:nvPr/>
        </p:nvPicPr>
        <p:blipFill>
          <a:blip r:embed="rId2"/>
          <a:srcRect r="30126"/>
          <a:stretch>
            <a:fillRect/>
          </a:stretch>
        </p:blipFill>
        <p:spPr>
          <a:xfrm>
            <a:off x="9733915" y="4777740"/>
            <a:ext cx="1944370" cy="15659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未标题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7290" y="890270"/>
            <a:ext cx="9337675" cy="41529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47535" y="1217295"/>
            <a:ext cx="4142105" cy="17221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zh-CN" altLang="en-US" sz="36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版块主题</a:t>
            </a:r>
            <a:endParaRPr lang="en-US" altLang="zh-CN" sz="4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未标题-8"/>
          <p:cNvPicPr>
            <a:picLocks noChangeAspect="1"/>
          </p:cNvPicPr>
          <p:nvPr/>
        </p:nvPicPr>
        <p:blipFill>
          <a:blip r:embed="rId2"/>
          <a:srcRect t="39297" r="61597"/>
          <a:stretch>
            <a:fillRect/>
          </a:stretch>
        </p:blipFill>
        <p:spPr>
          <a:xfrm>
            <a:off x="118110" y="3147060"/>
            <a:ext cx="8385175" cy="3620135"/>
          </a:xfrm>
          <a:prstGeom prst="rect">
            <a:avLst/>
          </a:prstGeom>
        </p:spPr>
      </p:pic>
      <p:pic>
        <p:nvPicPr>
          <p:cNvPr id="5" name="图片 4" descr="未标题-9"/>
          <p:cNvPicPr>
            <a:picLocks noChangeAspect="1"/>
          </p:cNvPicPr>
          <p:nvPr/>
        </p:nvPicPr>
        <p:blipFill>
          <a:blip r:embed="rId3"/>
          <a:srcRect r="63823"/>
          <a:stretch>
            <a:fillRect/>
          </a:stretch>
        </p:blipFill>
        <p:spPr>
          <a:xfrm>
            <a:off x="8503285" y="3781425"/>
            <a:ext cx="3742055" cy="24638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048240" y="4639945"/>
            <a:ext cx="104140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01</a:t>
            </a:r>
            <a:endParaRPr lang="en-US" altLang="zh-CN" sz="5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未标题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2555" y="0"/>
            <a:ext cx="12437745" cy="69932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74310" y="3106420"/>
            <a:ext cx="5524500" cy="6299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zh-CN" altLang="en-US" sz="35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版块主题名称版块主题名称</a:t>
            </a:r>
            <a:endParaRPr lang="zh-CN" altLang="en-US" sz="3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55370" y="889635"/>
            <a:ext cx="1673860" cy="1630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10000" b="1">
                <a:solidFill>
                  <a:srgbClr val="8F1D2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01</a:t>
            </a:r>
            <a:endParaRPr lang="en-US" altLang="zh-CN" sz="10000" b="1">
              <a:solidFill>
                <a:srgbClr val="8F1D2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74310" y="3983990"/>
            <a:ext cx="567753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</a:t>
            </a:r>
            <a:endParaRPr lang="en-US" altLang="zh-CN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</a:t>
            </a:r>
            <a:endParaRPr lang="en-US" altLang="zh-CN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</a:t>
            </a:r>
            <a:endParaRPr lang="en-US" altLang="zh-CN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</a:t>
            </a:r>
            <a:endParaRPr lang="en-US" altLang="zh-CN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</a:t>
            </a:r>
            <a:endParaRPr lang="en-US" altLang="zh-CN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2B3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9415" y="3014028"/>
            <a:ext cx="377380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内页版式</a:t>
            </a:r>
            <a:endParaRPr lang="zh-CN" altLang="en-US" sz="4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未标题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56910"/>
            <a:ext cx="11851005" cy="8661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88695" y="1352550"/>
            <a:ext cx="6351905" cy="1383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88695" y="3006090"/>
            <a:ext cx="6351905" cy="1383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</a:t>
            </a:r>
            <a:endParaRPr lang="en-US" altLang="zh-CN" sz="14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WechatIMG15"/>
          <p:cNvPicPr>
            <a:picLocks noChangeAspect="1"/>
          </p:cNvPicPr>
          <p:nvPr/>
        </p:nvPicPr>
        <p:blipFill>
          <a:blip r:embed="rId2"/>
          <a:srcRect r="30126"/>
          <a:stretch>
            <a:fillRect/>
          </a:stretch>
        </p:blipFill>
        <p:spPr>
          <a:xfrm>
            <a:off x="7920355" y="1484630"/>
            <a:ext cx="3215640" cy="25901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716020" y="1037590"/>
            <a:ext cx="4760595" cy="17221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电子文档演示稿主题</a:t>
            </a:r>
            <a:endParaRPr lang="zh-CN" altLang="en-US" sz="40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电子文档演示稿副标题</a:t>
            </a:r>
            <a:endParaRPr lang="zh-CN" altLang="en-US" sz="2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endParaRPr lang="zh-CN" altLang="en-US" sz="240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en-US" altLang="zh-CN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2023.2.18</a:t>
            </a:r>
            <a:endParaRPr lang="en-US" altLang="zh-CN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未标题-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" y="286385"/>
            <a:ext cx="2832735" cy="951865"/>
          </a:xfrm>
          <a:prstGeom prst="rect">
            <a:avLst/>
          </a:prstGeom>
        </p:spPr>
      </p:pic>
      <p:pic>
        <p:nvPicPr>
          <p:cNvPr id="5" name="图片 4" descr="WechatIMG16"/>
          <p:cNvPicPr>
            <a:picLocks noChangeAspect="1"/>
          </p:cNvPicPr>
          <p:nvPr/>
        </p:nvPicPr>
        <p:blipFill>
          <a:blip r:embed="rId2"/>
          <a:srcRect t="1375" b="40078"/>
          <a:stretch>
            <a:fillRect/>
          </a:stretch>
        </p:blipFill>
        <p:spPr>
          <a:xfrm>
            <a:off x="-24765" y="2850515"/>
            <a:ext cx="12245975" cy="40322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未标题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42085"/>
            <a:ext cx="12178665" cy="54159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02410" y="1811020"/>
            <a:ext cx="6540500" cy="4276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</a:t>
            </a:r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</a:t>
            </a:r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</a:t>
            </a:r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</a:t>
            </a:r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</a:t>
            </a:r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</a:t>
            </a:r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</a:t>
            </a:r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xxxxxxxxxxxxxxxxxxxxxxxxxxxxxxxxxxxxxxxxxxxxxxxxxxxxxxxxxxxxx</a:t>
            </a:r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未标题-9"/>
          <p:cNvPicPr>
            <a:picLocks noChangeAspect="1"/>
          </p:cNvPicPr>
          <p:nvPr/>
        </p:nvPicPr>
        <p:blipFill>
          <a:blip r:embed="rId2"/>
          <a:srcRect r="63823"/>
          <a:stretch>
            <a:fillRect/>
          </a:stretch>
        </p:blipFill>
        <p:spPr>
          <a:xfrm>
            <a:off x="10475595" y="5606415"/>
            <a:ext cx="1725295" cy="1137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398250" y="5898515"/>
            <a:ext cx="6007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01</a:t>
            </a:r>
            <a:endParaRPr lang="en-US" altLang="zh-CN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WechatIMG16"/>
          <p:cNvPicPr>
            <a:picLocks noChangeAspect="1"/>
          </p:cNvPicPr>
          <p:nvPr/>
        </p:nvPicPr>
        <p:blipFill>
          <a:blip r:embed="rId3"/>
          <a:srcRect l="12650" r="13090"/>
          <a:stretch>
            <a:fillRect/>
          </a:stretch>
        </p:blipFill>
        <p:spPr>
          <a:xfrm>
            <a:off x="8332470" y="1943735"/>
            <a:ext cx="3065780" cy="2322830"/>
          </a:xfrm>
          <a:prstGeom prst="rect">
            <a:avLst/>
          </a:prstGeom>
        </p:spPr>
      </p:pic>
      <p:pic>
        <p:nvPicPr>
          <p:cNvPr id="6" name="图片 5" descr="未标题-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74015" y="286385"/>
            <a:ext cx="2832735" cy="9518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6570" y="3175"/>
            <a:ext cx="6616065" cy="68548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51610" y="1811020"/>
            <a:ext cx="5339715" cy="3291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</a:t>
            </a:r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</a:t>
            </a:r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</a:t>
            </a:r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</a:t>
            </a:r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</a:t>
            </a:r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xxxxxxxxxxxxxxxxxxxxxxxxxxxxxxxxxxxxxxxxxxxxxxxx</a:t>
            </a:r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xxxxxxxxxxxxxxxxxxxxxxxxxxxxxxxxxxxxxxxxxxx</a:t>
            </a:r>
            <a:endParaRPr lang="en-US" altLang="zh-CN" sz="1600" b="1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未标题-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4015" y="286385"/>
            <a:ext cx="2832735" cy="9518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154824010"/>
          <p:cNvPicPr>
            <a:picLocks noChangeAspect="1"/>
          </p:cNvPicPr>
          <p:nvPr/>
        </p:nvPicPr>
        <p:blipFill>
          <a:blip r:embed="rId1"/>
          <a:srcRect t="4528"/>
          <a:stretch>
            <a:fillRect/>
          </a:stretch>
        </p:blipFill>
        <p:spPr>
          <a:xfrm>
            <a:off x="0" y="0"/>
            <a:ext cx="12215495" cy="68573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2454275"/>
            <a:ext cx="12216130" cy="1950085"/>
          </a:xfrm>
          <a:prstGeom prst="rect">
            <a:avLst/>
          </a:prstGeom>
          <a:solidFill>
            <a:srgbClr val="8F1D2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715703" y="2542540"/>
            <a:ext cx="4760595" cy="34150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电子文档演示稿主题</a:t>
            </a:r>
            <a:endParaRPr lang="zh-CN" altLang="en-US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电子文档演示稿副标题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2023.2.18</a:t>
            </a:r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未标题-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4015" y="286385"/>
            <a:ext cx="2832735" cy="9518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WechatIMG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985" y="-125095"/>
            <a:ext cx="12416790" cy="69830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84785" y="1622425"/>
            <a:ext cx="7990840" cy="396113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14730" y="2130425"/>
            <a:ext cx="4760595" cy="31381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电子文档演示稿主题</a:t>
            </a:r>
            <a:endParaRPr lang="zh-CN" altLang="en-US" sz="40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电子文档演示稿副标题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2023.2.18</a:t>
            </a:r>
            <a:endParaRPr lang="en-US" altLang="zh-CN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未标题-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102725" y="96520"/>
            <a:ext cx="2832735" cy="9518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WechatIMG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7800" y="-50800"/>
            <a:ext cx="12382500" cy="6963410"/>
          </a:xfrm>
          <a:prstGeom prst="rect">
            <a:avLst/>
          </a:prstGeom>
        </p:spPr>
      </p:pic>
      <p:sp>
        <p:nvSpPr>
          <p:cNvPr id="3" name="平行四边形 2"/>
          <p:cNvSpPr/>
          <p:nvPr/>
        </p:nvSpPr>
        <p:spPr>
          <a:xfrm>
            <a:off x="6045835" y="-32385"/>
            <a:ext cx="5534025" cy="6953885"/>
          </a:xfrm>
          <a:prstGeom prst="parallelogram">
            <a:avLst/>
          </a:prstGeom>
          <a:solidFill>
            <a:srgbClr val="8F1D22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016115" y="1952625"/>
            <a:ext cx="3230880" cy="39998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r"/>
            <a:r>
              <a:rPr lang="zh-CN" altLang="en-US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电子文档</a:t>
            </a:r>
            <a:endParaRPr lang="zh-CN" altLang="en-US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r>
              <a:rPr lang="zh-CN" altLang="en-US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演示稿主题</a:t>
            </a:r>
            <a:endParaRPr lang="zh-CN" altLang="en-US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电子文档演示稿副标题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2023.2.18</a:t>
            </a:r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未标题-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4015" y="286385"/>
            <a:ext cx="2832735" cy="9518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未标题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4710"/>
            <a:ext cx="8625205" cy="38360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20180" y="890905"/>
            <a:ext cx="4760595" cy="22764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r"/>
            <a:r>
              <a:rPr lang="zh-CN" altLang="en-US" sz="4000" b="1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电子文档演示稿主题</a:t>
            </a:r>
            <a:endParaRPr lang="zh-CN" altLang="en-US" sz="4000" b="1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电子文档演示稿副标题</a:t>
            </a:r>
            <a:endParaRPr lang="zh-CN" altLang="en-US" sz="240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endParaRPr lang="zh-CN" altLang="en-US" sz="240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endParaRPr lang="en-US" altLang="zh-CN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endParaRPr lang="en-US" altLang="zh-CN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/>
            <a:r>
              <a:rPr lang="en-US" altLang="zh-CN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2023.2.18</a:t>
            </a:r>
            <a:endParaRPr lang="en-US" altLang="zh-CN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85725" y="3072130"/>
            <a:ext cx="12306935" cy="3791585"/>
            <a:chOff x="0" y="4605"/>
            <a:chExt cx="19205" cy="5916"/>
          </a:xfrm>
        </p:grpSpPr>
        <p:pic>
          <p:nvPicPr>
            <p:cNvPr id="4" name="图片 3" descr="未标题-6"/>
            <p:cNvPicPr>
              <a:picLocks noChangeAspect="1"/>
            </p:cNvPicPr>
            <p:nvPr/>
          </p:nvPicPr>
          <p:blipFill>
            <a:blip r:embed="rId2"/>
            <a:srcRect r="26894"/>
            <a:stretch>
              <a:fillRect/>
            </a:stretch>
          </p:blipFill>
          <p:spPr>
            <a:xfrm>
              <a:off x="0" y="4605"/>
              <a:ext cx="15203" cy="5917"/>
            </a:xfrm>
            <a:prstGeom prst="rect">
              <a:avLst/>
            </a:prstGeom>
          </p:spPr>
        </p:pic>
        <p:pic>
          <p:nvPicPr>
            <p:cNvPr id="6" name="图片 5" descr="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03" y="6170"/>
              <a:ext cx="4002" cy="2786"/>
            </a:xfrm>
            <a:prstGeom prst="rect">
              <a:avLst/>
            </a:prstGeom>
          </p:spPr>
        </p:pic>
      </p:grpSp>
      <p:pic>
        <p:nvPicPr>
          <p:cNvPr id="3" name="图片 2" descr="未标题-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74015" y="286385"/>
            <a:ext cx="2832735" cy="9518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未标题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37995"/>
            <a:ext cx="7897495" cy="5153660"/>
          </a:xfrm>
          <a:prstGeom prst="rect">
            <a:avLst/>
          </a:prstGeom>
        </p:spPr>
      </p:pic>
      <p:pic>
        <p:nvPicPr>
          <p:cNvPr id="10" name="图片 9" descr="未标题-31"/>
          <p:cNvPicPr>
            <a:picLocks noChangeAspect="1"/>
          </p:cNvPicPr>
          <p:nvPr/>
        </p:nvPicPr>
        <p:blipFill>
          <a:blip r:embed="rId2"/>
          <a:srcRect l="86" t="17016"/>
          <a:stretch>
            <a:fillRect/>
          </a:stretch>
        </p:blipFill>
        <p:spPr>
          <a:xfrm>
            <a:off x="7778115" y="1759585"/>
            <a:ext cx="4414520" cy="51466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2965" y="2660650"/>
            <a:ext cx="4760595" cy="36614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电子文档演示稿主题</a:t>
            </a:r>
            <a:endParaRPr lang="zh-CN" altLang="en-US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电子文档演示稿副标题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2023.2.18</a:t>
            </a:r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未标题-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4015" y="286385"/>
            <a:ext cx="2832735" cy="9518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03045"/>
            <a:ext cx="12192635" cy="53555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2965" y="2660650"/>
            <a:ext cx="4760595" cy="33845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电子文档演示稿主题</a:t>
            </a:r>
            <a:endParaRPr lang="zh-CN" altLang="en-US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电子文档演示稿副标题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2023.2.18</a:t>
            </a:r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未标题-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4015" y="286385"/>
            <a:ext cx="2832735" cy="9518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2B3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904298" y="3014028"/>
            <a:ext cx="438404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目录页版式</a:t>
            </a:r>
            <a:endParaRPr lang="zh-CN" altLang="en-US" sz="4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PP_MARK_KEY" val="dca7fecc-3ba0-43c9-ab7e-a3bc1cd9e64a"/>
  <p:tag name="COMMONDATA" val="eyJoZGlkIjoiYTcwMDhlYzZiZjdkZTFlNDFjYzFmZTYwMjJmNTIwZjI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3588</Words>
  <Application>WPS 演示</Application>
  <PresentationFormat>宽屏</PresentationFormat>
  <Paragraphs>292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Arial Unicode MS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cyzf</dc:creator>
  <cp:lastModifiedBy>鱼儿飞</cp:lastModifiedBy>
  <cp:revision>101</cp:revision>
  <dcterms:created xsi:type="dcterms:W3CDTF">2023-03-15T01:34:00Z</dcterms:created>
  <dcterms:modified xsi:type="dcterms:W3CDTF">2023-03-18T01:55:20Z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D08D0DD664DC4339B89CBF87CC355C89</vt:lpwstr>
  </property>
</Properties>
</file>